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95536" y="0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27625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49" y="284181"/>
            <a:ext cx="1368152" cy="1016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5737" y="327625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«Я люблю тебя Россия»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Районный этап конкурса патриотической песни</a:t>
            </a:r>
            <a:endParaRPr lang="ru-RU" sz="2000" b="1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85" b="99879" l="2000" r="100000">
                        <a14:foregroundMark x1="7083" y1="20061" x2="54417" y2="72061"/>
                        <a14:foregroundMark x1="53000" y1="22061" x2="8167" y2="71030"/>
                        <a14:foregroundMark x1="7333" y1="23152" x2="5833" y2="70061"/>
                        <a14:foregroundMark x1="6667" y1="72970" x2="55500" y2="73273"/>
                        <a14:foregroundMark x1="61167" y1="17939" x2="71250" y2="28061"/>
                        <a14:foregroundMark x1="78583" y1="17939" x2="86417" y2="27758"/>
                        <a14:foregroundMark x1="78000" y1="26485" x2="85167" y2="21758"/>
                        <a14:foregroundMark x1="90000" y1="16727" x2="98583" y2="26970"/>
                        <a14:foregroundMark x1="99250" y1="28667" x2="89583" y2="28364"/>
                        <a14:foregroundMark x1="61167" y1="17939" x2="67667" y2="16727"/>
                        <a14:foregroundMark x1="13833" y1="22667" x2="49000" y2="53576"/>
                        <a14:foregroundMark x1="68333" y1="16424" x2="70833" y2="18424"/>
                        <a14:foregroundMark x1="59667" y1="21030" x2="59917" y2="28061"/>
                        <a14:foregroundMark x1="97750" y1="41636" x2="85333" y2="41515"/>
                        <a14:foregroundMark x1="85750" y1="41515" x2="57417" y2="41030"/>
                        <a14:foregroundMark x1="60333" y1="19636" x2="58667" y2="39030"/>
                        <a14:foregroundMark x1="63250" y1="15515" x2="98167" y2="16545"/>
                        <a14:foregroundMark x1="81167" y1="30303" x2="80333" y2="35091"/>
                        <a14:foregroundMark x1="95667" y1="31091" x2="92333" y2="40545"/>
                        <a14:foregroundMark x1="59250" y1="46061" x2="84750" y2="98545"/>
                        <a14:foregroundMark x1="92333" y1="47939" x2="53000" y2="91515"/>
                        <a14:foregroundMark x1="91417" y1="52364" x2="87250" y2="95758"/>
                        <a14:foregroundMark x1="83250" y1="98061" x2="41000" y2="96667"/>
                        <a14:foregroundMark x1="41833" y1="97939" x2="7333" y2="73576"/>
                        <a14:foregroundMark x1="47083" y1="73576" x2="6500" y2="98061"/>
                        <a14:foregroundMark x1="4833" y1="75879" x2="16167" y2="83697"/>
                        <a14:foregroundMark x1="6250" y1="75576" x2="6083" y2="98667"/>
                        <a14:foregroundMark x1="12417" y1="34000" x2="22250" y2="57576"/>
                        <a14:foregroundMark x1="18250" y1="94242" x2="18083" y2="99879"/>
                        <a14:foregroundMark x1="45167" y1="97636" x2="45583" y2="99879"/>
                        <a14:foregroundMark x1="75667" y1="21030" x2="75500" y2="28788"/>
                        <a14:foregroundMark x1="76500" y1="28364" x2="76500" y2="28364"/>
                        <a14:foregroundMark x1="76500" y1="28485" x2="76500" y2="28485"/>
                        <a14:foregroundMark x1="76083" y1="28485" x2="86000" y2="28485"/>
                        <a14:foregroundMark x1="67500" y1="32303" x2="68083" y2="40242"/>
                        <a14:foregroundMark x1="74417" y1="35818" x2="73167" y2="40545"/>
                        <a14:foregroundMark x1="83667" y1="30970" x2="83000" y2="40909"/>
                        <a14:foregroundMark x1="86417" y1="34182" x2="87000" y2="29697"/>
                        <a14:foregroundMark x1="96750" y1="30485" x2="97167" y2="41030"/>
                        <a14:foregroundMark x1="96500" y1="30182" x2="58000" y2="30182"/>
                        <a14:foregroundMark x1="36583" y1="97939" x2="43750" y2="97939"/>
                        <a14:foregroundMark x1="34917" y1="83818" x2="41167" y2="84303"/>
                        <a14:foregroundMark x1="49833" y1="74667" x2="53167" y2="95636"/>
                        <a14:foregroundMark x1="59667" y1="61697" x2="63667" y2="94727"/>
                        <a14:foregroundMark x1="62667" y1="78061" x2="57417" y2="72970"/>
                        <a14:foregroundMark x1="58417" y1="62727" x2="55667" y2="77394"/>
                        <a14:foregroundMark x1="59667" y1="64727" x2="56583" y2="89939"/>
                        <a14:foregroundMark x1="50250" y1="78667" x2="67500" y2="92727"/>
                        <a14:foregroundMark x1="56333" y1="92242" x2="59083" y2="64727"/>
                        <a14:foregroundMark x1="58250" y1="65212" x2="55500" y2="93455"/>
                        <a14:foregroundMark x1="11256" y1="21402" x2="54975" y2="21695"/>
                        <a14:foregroundMark x1="55016" y1="22023" x2="16105" y2="70798"/>
                        <a14:foregroundMark x1="17359" y1="23248" x2="51019" y2="55641"/>
                        <a14:foregroundMark x1="22179" y1="25214" x2="46591" y2="23704"/>
                        <a14:foregroundMark x1="51215" y1="28433" x2="49726" y2="64986"/>
                        <a14:foregroundMark x1="10854" y1="42365" x2="11677" y2="61766"/>
                        <a14:foregroundMark x1="21356" y1="66980" x2="48903" y2="66809"/>
                        <a14:foregroundMark x1="23864" y1="95413" x2="29350" y2="96952"/>
                        <a14:foregroundMark x1="21983" y1="97863" x2="25118" y2="96781"/>
                        <a14:foregroundMark x1="58794" y1="43389" x2="86332" y2="78013"/>
                        <a14:foregroundMark x1="14573" y1="49233" x2="11859" y2="67421"/>
                        <a14:foregroundMark x1="60462" y1="45556" x2="83386" y2="54131"/>
                        <a14:foregroundMark x1="33367" y1="28561" x2="36683" y2="35939"/>
                        <a14:foregroundMark x1="11677" y1="51054" x2="20102" y2="62222"/>
                        <a14:foregroundMark x1="58229" y1="46034" x2="59928" y2="65605"/>
                        <a14:foregroundMark x1="34835" y1="86866" x2="35031" y2="93276"/>
                        <a14:foregroundMark x1="35972" y1="87692" x2="43848" y2="86866"/>
                        <a14:foregroundMark x1="36520" y1="87009" x2="43652" y2="86724"/>
                        <a14:backgroundMark x1="5250" y1="75273" x2="4583" y2="99273"/>
                        <a14:backgroundMark x1="62417" y1="15515" x2="97167" y2="16545"/>
                        <a14:backgroundMark x1="59667" y1="29697" x2="98417" y2="29273"/>
                        <a14:backgroundMark x1="97750" y1="43030" x2="56083" y2="41212"/>
                        <a14:backgroundMark x1="57833" y1="21636" x2="57417" y2="40545"/>
                        <a14:backgroundMark x1="84500" y1="37212" x2="84917" y2="41636"/>
                        <a14:backgroundMark x1="84083" y1="40727" x2="59500" y2="40545"/>
                        <a14:backgroundMark x1="81583" y1="98364" x2="43917" y2="99273"/>
                        <a14:backgroundMark x1="84750" y1="30182" x2="84917" y2="39333"/>
                        <a14:backgroundMark x1="98167" y1="29394" x2="99250" y2="41333"/>
                        <a14:backgroundMark x1="7583" y1="85212" x2="20583" y2="84788"/>
                        <a14:backgroundMark x1="8417" y1="84606" x2="3167" y2="84485"/>
                        <a14:backgroundMark x1="21250" y1="73879" x2="19333" y2="83394"/>
                        <a14:backgroundMark x1="33583" y1="75152" x2="33167" y2="85697"/>
                        <a14:backgroundMark x1="19500" y1="86909" x2="19083" y2="99576"/>
                        <a14:backgroundMark x1="33167" y1="87515" x2="32750" y2="98970"/>
                        <a14:backgroundMark x1="38250" y1="85697" x2="44583" y2="86000"/>
                        <a14:backgroundMark x1="58833" y1="63636" x2="55667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10369"/>
            <a:ext cx="4648852" cy="639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375</TotalTime>
  <Words>11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Corbel</vt:lpstr>
      <vt:lpstr>Тема1</vt:lpstr>
      <vt:lpstr>5_Тема9</vt:lpstr>
      <vt:lpstr>6_Тема9</vt:lpstr>
      <vt:lpstr>7_Тема9</vt:lpstr>
      <vt:lpstr>8_Тема9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 Trifonov</cp:lastModifiedBy>
  <cp:revision>37</cp:revision>
  <dcterms:created xsi:type="dcterms:W3CDTF">2014-05-14T16:31:48Z</dcterms:created>
  <dcterms:modified xsi:type="dcterms:W3CDTF">2015-07-03T15:54:51Z</dcterms:modified>
</cp:coreProperties>
</file>